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9.JPG" ContentType="image/pn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8" r:id="rId2"/>
    <p:sldId id="327" r:id="rId3"/>
    <p:sldId id="296" r:id="rId4"/>
    <p:sldId id="297" r:id="rId5"/>
    <p:sldId id="298" r:id="rId6"/>
    <p:sldId id="299" r:id="rId7"/>
    <p:sldId id="300" r:id="rId8"/>
    <p:sldId id="303" r:id="rId9"/>
    <p:sldId id="306" r:id="rId10"/>
    <p:sldId id="318" r:id="rId11"/>
    <p:sldId id="301" r:id="rId12"/>
    <p:sldId id="302" r:id="rId13"/>
    <p:sldId id="304" r:id="rId14"/>
    <p:sldId id="305" r:id="rId15"/>
    <p:sldId id="310" r:id="rId16"/>
    <p:sldId id="309" r:id="rId17"/>
    <p:sldId id="311" r:id="rId18"/>
    <p:sldId id="322" r:id="rId19"/>
    <p:sldId id="332" r:id="rId20"/>
    <p:sldId id="308" r:id="rId21"/>
    <p:sldId id="312" r:id="rId22"/>
    <p:sldId id="307" r:id="rId23"/>
    <p:sldId id="313" r:id="rId24"/>
    <p:sldId id="317" r:id="rId25"/>
    <p:sldId id="316" r:id="rId26"/>
    <p:sldId id="319" r:id="rId27"/>
    <p:sldId id="315" r:id="rId28"/>
    <p:sldId id="314" r:id="rId29"/>
    <p:sldId id="320" r:id="rId30"/>
    <p:sldId id="321" r:id="rId31"/>
    <p:sldId id="323" r:id="rId32"/>
    <p:sldId id="324" r:id="rId33"/>
    <p:sldId id="333" r:id="rId34"/>
    <p:sldId id="330" r:id="rId35"/>
    <p:sldId id="325" r:id="rId36"/>
    <p:sldId id="326" r:id="rId37"/>
    <p:sldId id="331" r:id="rId38"/>
    <p:sldId id="328" r:id="rId39"/>
    <p:sldId id="32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98" autoAdjust="0"/>
    <p:restoredTop sz="94660"/>
  </p:normalViewPr>
  <p:slideViewPr>
    <p:cSldViewPr snapToGrid="0">
      <p:cViewPr varScale="1">
        <p:scale>
          <a:sx n="98" d="100"/>
          <a:sy n="98" d="100"/>
        </p:scale>
        <p:origin x="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CD827-73F2-47C4-B3F5-A89D431DF170}" type="datetimeFigureOut">
              <a:rPr lang="nl-NL" smtClean="0"/>
              <a:t>7-12-2015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A79D7-0BAE-46E7-8BD4-DFCED1D431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952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082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344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95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728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926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1547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7376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705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7193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0411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8203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3176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888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4449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3512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1632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7043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95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5307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2856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775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3359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7772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55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5446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1457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346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7598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0147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432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63692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5910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528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771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047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7265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433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507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9D7-0BAE-46E7-8BD4-DFCED1D4318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518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b="1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E0D886E-5A44-4341-8B14-C8D39C8F8D37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0911" y="-2"/>
            <a:ext cx="771089" cy="365127"/>
          </a:xfrm>
        </p:spPr>
        <p:txBody>
          <a:bodyPr/>
          <a:lstStyle>
            <a:lvl1pPr>
              <a:defRPr sz="1100" b="1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A12FB-2044-4534-A8EA-A8095E9F1802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A46C-77B6-4A20-AF79-A7AFBB0ECF18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4541A-4130-4453-872E-4550FA4B84C8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FE396-815C-4C8B-9BB7-755016F73E88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6000-071A-4EA5-89E8-B0B645B934BA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E188C-72A3-4493-A774-79722ED4A0FF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900D6-4A3E-469D-9936-A623553B3D22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6DB9-873D-4096-8704-2DC19D0E544D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8EA5-74D6-406C-B0B1-309113EC33FC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CBC2-C1EA-4AFA-AA98-1FD910005606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9A2C-A419-4FDD-A633-1267719A0E8C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BB48C-266D-4DE7-8EED-376FD9BC6853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1EF59-460C-4FC2-A96B-06B0F3E05FCA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A4FD4-F9D5-4F56-A406-01010161FB83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35BC-979C-4B59-9E0A-DCB4B061F8EF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9587-6503-4384-9ADC-ADE21A76783D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60000"/>
                <a:lumOff val="40000"/>
              </a:schemeClr>
            </a:gs>
            <a:gs pos="74000">
              <a:schemeClr val="bg2">
                <a:lumMod val="60000"/>
                <a:lumOff val="40000"/>
              </a:schemeClr>
            </a:gs>
            <a:gs pos="83000">
              <a:schemeClr val="bg2">
                <a:lumMod val="40000"/>
                <a:lumOff val="60000"/>
              </a:schemeClr>
            </a:gs>
            <a:gs pos="100000">
              <a:schemeClr val="bg2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21444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A3995-D895-4705-95E2-DEAFE9FC01F3}" type="datetime1">
              <a:rPr lang="en-US" smtClean="0"/>
              <a:t>12/7/2015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ertKiebo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>
            <a:normAutofit/>
          </a:bodyPr>
          <a:lstStyle/>
          <a:p>
            <a:r>
              <a:rPr lang="nl-NL" dirty="0" err="1" smtClean="0"/>
              <a:t>Dustduino</a:t>
            </a:r>
            <a:r>
              <a:rPr lang="nl-NL" dirty="0" smtClean="0"/>
              <a:t>+ Workshop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r>
              <a:rPr lang="nl-NL" dirty="0" smtClean="0"/>
              <a:t>Robert kieboom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		</a:t>
            </a:r>
            <a:r>
              <a:rPr lang="nl-NL" i="1" dirty="0" smtClean="0"/>
              <a:t>sense the </a:t>
            </a:r>
            <a:r>
              <a:rPr lang="nl-NL" i="1" dirty="0" err="1" smtClean="0"/>
              <a:t>city</a:t>
            </a:r>
            <a:r>
              <a:rPr lang="nl-NL" i="1" dirty="0" smtClean="0"/>
              <a:t> – 7 december 2015</a:t>
            </a:r>
            <a:endParaRPr lang="nl-NL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6146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760" y="5834062"/>
            <a:ext cx="1495425" cy="75247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48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voorbereiding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r>
              <a:rPr lang="nl-NL" dirty="0" smtClean="0"/>
              <a:t>Is al gebeurd…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 smtClean="0"/>
              <a:t>Shield</a:t>
            </a:r>
            <a:r>
              <a:rPr lang="nl-NL" dirty="0" smtClean="0"/>
              <a:t> is gesoldeerd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Plaatje eronder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Pinnen aan </a:t>
            </a:r>
            <a:r>
              <a:rPr lang="nl-NL" dirty="0" err="1" smtClean="0"/>
              <a:t>dust</a:t>
            </a:r>
            <a:r>
              <a:rPr lang="nl-NL" dirty="0" smtClean="0"/>
              <a:t> sensor geknepen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i="1" dirty="0" smtClean="0"/>
              <a:t>Bedankt </a:t>
            </a:r>
            <a:r>
              <a:rPr lang="nl-NL" i="1" dirty="0" err="1" smtClean="0"/>
              <a:t>tim</a:t>
            </a:r>
            <a:r>
              <a:rPr lang="nl-NL" i="1" dirty="0" smtClean="0"/>
              <a:t>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2548" y="1950245"/>
            <a:ext cx="5238750" cy="392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514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Stap 1 - LED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166" y="1459267"/>
            <a:ext cx="3105150" cy="424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media.digikey.com/photos/Cree%20Photos/LC503UYL1-30Q-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510" y="2286000"/>
            <a:ext cx="3985105" cy="3985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44460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Weerstand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Begrenst de stroom</a:t>
            </a:r>
          </a:p>
          <a:p>
            <a:r>
              <a:rPr lang="nl-NL" dirty="0"/>
              <a:t> </a:t>
            </a:r>
            <a:r>
              <a:rPr lang="nl-NL" dirty="0" smtClean="0"/>
              <a:t>      door de led…</a:t>
            </a:r>
          </a:p>
          <a:p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3074" name="Picture 2" descr="http://www.electroschematics.com/wp-content/uploads/2013/02/led-ballast-resisto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85" y="1350319"/>
            <a:ext cx="4610100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355929" y="1738448"/>
            <a:ext cx="1864156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nl-NL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Weerstand</a:t>
            </a:r>
          </a:p>
          <a:p>
            <a:endParaRPr lang="nl-NL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nl-N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80484" y="4093340"/>
            <a:ext cx="163482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nl-NL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LED</a:t>
            </a:r>
          </a:p>
          <a:p>
            <a:endParaRPr lang="nl-NL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8949" y="3791535"/>
            <a:ext cx="163482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nl-NL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5V</a:t>
            </a:r>
          </a:p>
          <a:p>
            <a:endParaRPr lang="nl-NL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Weerstand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Kleuren geven de waarde</a:t>
            </a:r>
          </a:p>
          <a:p>
            <a:endParaRPr lang="nl-NL" dirty="0" smtClean="0"/>
          </a:p>
          <a:p>
            <a:r>
              <a:rPr lang="nl-NL" dirty="0" smtClean="0"/>
              <a:t>Wij gebruiken 330 ohm</a:t>
            </a:r>
          </a:p>
          <a:p>
            <a:endParaRPr lang="nl-NL" dirty="0"/>
          </a:p>
          <a:p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47" y="2286000"/>
            <a:ext cx="4956764" cy="379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151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XXX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10" y="76389"/>
            <a:ext cx="8353790" cy="67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8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err="1" smtClean="0"/>
              <a:t>Arduino</a:t>
            </a:r>
            <a:r>
              <a:rPr lang="nl-NL" dirty="0" smtClean="0"/>
              <a:t> IDE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Download de software van arduino.cc</a:t>
            </a:r>
          </a:p>
          <a:p>
            <a:endParaRPr lang="nl-NL" dirty="0" smtClean="0"/>
          </a:p>
          <a:p>
            <a:r>
              <a:rPr lang="nl-NL" dirty="0" smtClean="0"/>
              <a:t>=&gt;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ide</a:t>
            </a:r>
            <a:r>
              <a:rPr lang="nl-NL" dirty="0" smtClean="0"/>
              <a:t> 1.6.6.</a:t>
            </a:r>
          </a:p>
          <a:p>
            <a:endParaRPr lang="nl-NL" dirty="0"/>
          </a:p>
          <a:p>
            <a:r>
              <a:rPr lang="nl-NL" i="1" dirty="0" smtClean="0"/>
              <a:t>Download pagina op volgende sheet</a:t>
            </a:r>
          </a:p>
          <a:p>
            <a:endParaRPr lang="nl-NL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3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XXX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Het eerste programma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51970" y="2311700"/>
            <a:ext cx="6744430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//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dit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gebeurt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bij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het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opstarten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/>
            </a:r>
            <a:br>
              <a:rPr lang="en-US" dirty="0">
                <a:solidFill>
                  <a:srgbClr val="000000"/>
                </a:solidFill>
                <a:latin typeface="TyponineSans Monospace Regular 4"/>
              </a:rPr>
            </a:br>
            <a:r>
              <a:rPr lang="en-US" dirty="0">
                <a:solidFill>
                  <a:srgbClr val="CC6600"/>
                </a:solidFill>
                <a:latin typeface="TyponineSans Monospace Regular 4"/>
              </a:rPr>
              <a:t>void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 </a:t>
            </a:r>
            <a:r>
              <a:rPr lang="en-US" b="1" dirty="0">
                <a:solidFill>
                  <a:srgbClr val="CC6600"/>
                </a:solidFill>
                <a:latin typeface="TyponineSans Monospace Regular 4"/>
              </a:rPr>
              <a:t>setup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() </a:t>
            </a:r>
            <a:r>
              <a:rPr lang="en-US" dirty="0" smtClean="0">
                <a:solidFill>
                  <a:srgbClr val="000000"/>
                </a:solidFill>
                <a:latin typeface="TyponineSans Monospace Regular 4"/>
              </a:rPr>
              <a:t>{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/>
            </a:r>
            <a:br>
              <a:rPr lang="en-US" dirty="0">
                <a:solidFill>
                  <a:srgbClr val="000000"/>
                </a:solidFill>
                <a:latin typeface="TyponineSans Monospace Regular 4"/>
              </a:rPr>
            </a:b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  </a:t>
            </a:r>
            <a:r>
              <a:rPr lang="en-US" dirty="0" err="1" smtClean="0">
                <a:solidFill>
                  <a:srgbClr val="CC6600"/>
                </a:solidFill>
                <a:latin typeface="TyponineSans Monospace Regular 4"/>
              </a:rPr>
              <a:t>pinMode</a:t>
            </a:r>
            <a:r>
              <a:rPr lang="en-US" dirty="0" smtClean="0">
                <a:solidFill>
                  <a:srgbClr val="000000"/>
                </a:solidFill>
                <a:latin typeface="TyponineSans Monospace Regular 4"/>
              </a:rPr>
              <a:t>(7,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 </a:t>
            </a:r>
            <a:r>
              <a:rPr lang="en-US" dirty="0">
                <a:solidFill>
                  <a:srgbClr val="006699"/>
                </a:solidFill>
                <a:latin typeface="TyponineSans Monospace Regular 4"/>
              </a:rPr>
              <a:t>OUTPUT</a:t>
            </a:r>
            <a:r>
              <a:rPr lang="en-US" dirty="0" smtClean="0">
                <a:solidFill>
                  <a:srgbClr val="000000"/>
                </a:solidFill>
                <a:latin typeface="TyponineSans Monospace Regular 4"/>
              </a:rPr>
              <a:t>);     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//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maak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</a:t>
            </a:r>
            <a:r>
              <a:rPr lang="en-US" i="1" dirty="0">
                <a:solidFill>
                  <a:srgbClr val="7E7E7E"/>
                </a:solidFill>
                <a:latin typeface="TyponineSans Monospace Regular 4"/>
              </a:rPr>
              <a:t>pin 7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een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</a:t>
            </a:r>
            <a:r>
              <a:rPr lang="en-US" i="1" dirty="0" err="1">
                <a:solidFill>
                  <a:srgbClr val="7E7E7E"/>
                </a:solidFill>
                <a:latin typeface="TyponineSans Monospace Regular 4"/>
              </a:rPr>
              <a:t>uitgang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/>
            </a:r>
            <a:br>
              <a:rPr lang="en-US" dirty="0">
                <a:solidFill>
                  <a:srgbClr val="000000"/>
                </a:solidFill>
                <a:latin typeface="TyponineSans Monospace Regular 4"/>
              </a:rPr>
            </a:b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}</a:t>
            </a:r>
            <a:br>
              <a:rPr lang="en-US" dirty="0">
                <a:solidFill>
                  <a:srgbClr val="000000"/>
                </a:solidFill>
                <a:latin typeface="TyponineSans Monospace Regular 4"/>
              </a:rPr>
            </a:b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/>
            </a:r>
            <a:br>
              <a:rPr lang="en-US" dirty="0">
                <a:solidFill>
                  <a:srgbClr val="000000"/>
                </a:solidFill>
                <a:latin typeface="TyponineSans Monospace Regular 4"/>
              </a:rPr>
            </a:br>
            <a:r>
              <a:rPr lang="en-US" i="1" dirty="0">
                <a:solidFill>
                  <a:srgbClr val="7E7E7E"/>
                </a:solidFill>
                <a:latin typeface="TyponineSans Monospace Regular 4"/>
              </a:rPr>
              <a:t>//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dit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wordt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steeds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weer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opnieuw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uitgevoerd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/>
            </a:r>
            <a:br>
              <a:rPr lang="en-US" dirty="0">
                <a:solidFill>
                  <a:srgbClr val="000000"/>
                </a:solidFill>
                <a:latin typeface="TyponineSans Monospace Regular 4"/>
              </a:rPr>
            </a:br>
            <a:r>
              <a:rPr lang="en-US" dirty="0">
                <a:solidFill>
                  <a:srgbClr val="CC6600"/>
                </a:solidFill>
                <a:latin typeface="TyponineSans Monospace Regular 4"/>
              </a:rPr>
              <a:t>void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 </a:t>
            </a:r>
            <a:r>
              <a:rPr lang="en-US" b="1" dirty="0">
                <a:solidFill>
                  <a:srgbClr val="CC6600"/>
                </a:solidFill>
                <a:latin typeface="TyponineSans Monospace Regular 4"/>
              </a:rPr>
              <a:t>loop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() {</a:t>
            </a:r>
            <a:br>
              <a:rPr lang="en-US" dirty="0">
                <a:solidFill>
                  <a:srgbClr val="000000"/>
                </a:solidFill>
                <a:latin typeface="TyponineSans Monospace Regular 4"/>
              </a:rPr>
            </a:b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  </a:t>
            </a:r>
            <a:r>
              <a:rPr lang="en-US" dirty="0" err="1" smtClean="0">
                <a:solidFill>
                  <a:srgbClr val="CC6600"/>
                </a:solidFill>
                <a:latin typeface="TyponineSans Monospace Regular 4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TyponineSans Monospace Regular 4"/>
              </a:rPr>
              <a:t>(7,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 </a:t>
            </a:r>
            <a:r>
              <a:rPr lang="en-US" dirty="0">
                <a:solidFill>
                  <a:srgbClr val="006699"/>
                </a:solidFill>
                <a:latin typeface="TyponineSans Monospace Regular 4"/>
              </a:rPr>
              <a:t>HIGH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);   </a:t>
            </a:r>
            <a:r>
              <a:rPr lang="en-US" dirty="0" smtClean="0">
                <a:solidFill>
                  <a:srgbClr val="000000"/>
                </a:solidFill>
                <a:latin typeface="TyponineSans Monospace Regular 4"/>
              </a:rPr>
              <a:t>   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//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zet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de LED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aan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/>
            </a:r>
            <a:br>
              <a:rPr lang="en-US" dirty="0">
                <a:solidFill>
                  <a:srgbClr val="000000"/>
                </a:solidFill>
                <a:latin typeface="TyponineSans Monospace Regular 4"/>
              </a:rPr>
            </a:b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  </a:t>
            </a:r>
            <a:r>
              <a:rPr lang="en-US" dirty="0">
                <a:solidFill>
                  <a:srgbClr val="CC6600"/>
                </a:solidFill>
                <a:latin typeface="TyponineSans Monospace Regular 4"/>
              </a:rPr>
              <a:t>delay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(1000);              </a:t>
            </a:r>
            <a:r>
              <a:rPr lang="en-US" dirty="0" smtClean="0">
                <a:solidFill>
                  <a:srgbClr val="000000"/>
                </a:solidFill>
                <a:latin typeface="TyponineSans Monospace Regular 4"/>
              </a:rPr>
              <a:t>      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//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wacht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een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seconde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/>
            </a:r>
            <a:br>
              <a:rPr lang="en-US" dirty="0">
                <a:solidFill>
                  <a:srgbClr val="000000"/>
                </a:solidFill>
                <a:latin typeface="TyponineSans Monospace Regular 4"/>
              </a:rPr>
            </a:b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  </a:t>
            </a:r>
            <a:r>
              <a:rPr lang="en-US" dirty="0" err="1" smtClean="0">
                <a:solidFill>
                  <a:srgbClr val="CC6600"/>
                </a:solidFill>
                <a:latin typeface="TyponineSans Monospace Regular 4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TyponineSans Monospace Regular 4"/>
              </a:rPr>
              <a:t>(7,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 </a:t>
            </a:r>
            <a:r>
              <a:rPr lang="en-US" dirty="0">
                <a:solidFill>
                  <a:srgbClr val="006699"/>
                </a:solidFill>
                <a:latin typeface="TyponineSans Monospace Regular 4"/>
              </a:rPr>
              <a:t>LOW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);   </a:t>
            </a:r>
            <a:r>
              <a:rPr lang="en-US" dirty="0" smtClean="0">
                <a:solidFill>
                  <a:srgbClr val="000000"/>
                </a:solidFill>
                <a:latin typeface="TyponineSans Monospace Regular 4"/>
              </a:rPr>
              <a:t>  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 </a:t>
            </a:r>
            <a:r>
              <a:rPr lang="en-US" i="1" dirty="0">
                <a:solidFill>
                  <a:srgbClr val="7E7E7E"/>
                </a:solidFill>
                <a:latin typeface="TyponineSans Monospace Regular 4"/>
              </a:rPr>
              <a:t>//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zet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de LED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uit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/>
            </a:r>
            <a:br>
              <a:rPr lang="en-US" dirty="0">
                <a:solidFill>
                  <a:srgbClr val="000000"/>
                </a:solidFill>
                <a:latin typeface="TyponineSans Monospace Regular 4"/>
              </a:rPr>
            </a:b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  </a:t>
            </a:r>
            <a:r>
              <a:rPr lang="en-US" dirty="0">
                <a:solidFill>
                  <a:srgbClr val="CC6600"/>
                </a:solidFill>
                <a:latin typeface="TyponineSans Monospace Regular 4"/>
              </a:rPr>
              <a:t>delay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(1000);              </a:t>
            </a:r>
            <a:r>
              <a:rPr lang="en-US" dirty="0" smtClean="0">
                <a:solidFill>
                  <a:srgbClr val="000000"/>
                </a:solidFill>
                <a:latin typeface="TyponineSans Monospace Regular 4"/>
              </a:rPr>
              <a:t>     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//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wacht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een</a:t>
            </a:r>
            <a:r>
              <a:rPr lang="en-US" i="1" dirty="0" smtClean="0">
                <a:solidFill>
                  <a:srgbClr val="7E7E7E"/>
                </a:solidFill>
                <a:latin typeface="TyponineSans Monospace Regular 4"/>
              </a:rPr>
              <a:t> </a:t>
            </a:r>
            <a:r>
              <a:rPr lang="en-US" i="1" dirty="0" err="1" smtClean="0">
                <a:solidFill>
                  <a:srgbClr val="7E7E7E"/>
                </a:solidFill>
                <a:latin typeface="TyponineSans Monospace Regular 4"/>
              </a:rPr>
              <a:t>seconde</a:t>
            </a: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/>
            </a:r>
            <a:br>
              <a:rPr lang="en-US" dirty="0">
                <a:solidFill>
                  <a:srgbClr val="000000"/>
                </a:solidFill>
                <a:latin typeface="TyponineSans Monospace Regular 4"/>
              </a:rPr>
            </a:br>
            <a:r>
              <a:rPr lang="en-US" dirty="0">
                <a:solidFill>
                  <a:srgbClr val="000000"/>
                </a:solidFill>
                <a:latin typeface="TyponineSans Monospace Regular 4"/>
              </a:rPr>
              <a:t>}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106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runnen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Zet het bord goed: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Zet de com poort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Upload met </a:t>
            </a:r>
            <a:r>
              <a:rPr lang="nl-NL" dirty="0" err="1" smtClean="0"/>
              <a:t>ctrl</a:t>
            </a:r>
            <a:r>
              <a:rPr lang="nl-NL" dirty="0" smtClean="0"/>
              <a:t>-U / </a:t>
            </a:r>
            <a:r>
              <a:rPr lang="nl-NL" dirty="0" err="1" smtClean="0"/>
              <a:t>cmd</a:t>
            </a:r>
            <a:r>
              <a:rPr lang="nl-NL" dirty="0" smtClean="0"/>
              <a:t>-U</a:t>
            </a:r>
          </a:p>
          <a:p>
            <a:endParaRPr lang="nl-NL" i="1" dirty="0" smtClean="0"/>
          </a:p>
          <a:p>
            <a:r>
              <a:rPr lang="nl-NL" i="1" dirty="0" smtClean="0"/>
              <a:t>Het LEDJE gaat nu knipperen…</a:t>
            </a:r>
            <a:endParaRPr lang="nl-NL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BLINK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Klassieke eerste sketch met een </a:t>
            </a:r>
            <a:r>
              <a:rPr lang="nl-NL" dirty="0" err="1" smtClean="0"/>
              <a:t>arduino</a:t>
            </a:r>
            <a:endParaRPr lang="nl-NL" dirty="0" smtClean="0"/>
          </a:p>
          <a:p>
            <a:r>
              <a:rPr lang="nl-NL" dirty="0" smtClean="0"/>
              <a:t>We kunnen de snelheid van knipperen even aanpassen</a:t>
            </a:r>
          </a:p>
          <a:p>
            <a:endParaRPr lang="nl-NL" dirty="0"/>
          </a:p>
          <a:p>
            <a:endParaRPr lang="nl-NL" i="1" dirty="0" smtClean="0"/>
          </a:p>
          <a:p>
            <a:endParaRPr lang="nl-NL" i="1" dirty="0" smtClean="0"/>
          </a:p>
          <a:p>
            <a:r>
              <a:rPr lang="nl-NL" i="1" dirty="0" smtClean="0"/>
              <a:t>Snel verder met de rest…</a:t>
            </a:r>
          </a:p>
          <a:p>
            <a:endParaRPr lang="nl-NL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3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making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>
            <a:normAutofit/>
          </a:bodyPr>
          <a:lstStyle/>
          <a:p>
            <a:r>
              <a:rPr lang="nl-NL" i="1" dirty="0" smtClean="0"/>
              <a:t>Zelf maken van fysieke objecten; van gebruiksobjecten..</a:t>
            </a:r>
          </a:p>
          <a:p>
            <a:endParaRPr lang="nl-NL" i="1" dirty="0" smtClean="0"/>
          </a:p>
          <a:p>
            <a:r>
              <a:rPr lang="nl-NL" dirty="0" smtClean="0"/>
              <a:t>Gaat hand in hand met de digitale revolutie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De revolutie van bits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De revolutie van atomen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 smtClean="0"/>
              <a:t>We maken vandaag een </a:t>
            </a:r>
            <a:r>
              <a:rPr lang="nl-NL" dirty="0" err="1" smtClean="0"/>
              <a:t>fijnstof</a:t>
            </a:r>
            <a:r>
              <a:rPr lang="nl-NL" dirty="0" smtClean="0"/>
              <a:t> sensor met</a:t>
            </a:r>
          </a:p>
          <a:p>
            <a:r>
              <a:rPr lang="nl-NL" dirty="0"/>
              <a:t> </a:t>
            </a:r>
            <a:r>
              <a:rPr lang="nl-NL" dirty="0" smtClean="0"/>
              <a:t>    open source Hardware en software…</a:t>
            </a:r>
          </a:p>
          <a:p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6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Stap 2–</a:t>
            </a:r>
            <a:br>
              <a:rPr lang="nl-NL" dirty="0" smtClean="0"/>
            </a:br>
            <a:r>
              <a:rPr lang="nl-NL" dirty="0" smtClean="0"/>
              <a:t> vocht &amp; temperatuur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115157"/>
            <a:ext cx="6653740" cy="4485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51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Let op!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De kleuren van de draden zijn bij iedereen verschillend</a:t>
            </a:r>
          </a:p>
          <a:p>
            <a:endParaRPr lang="nl-NL" dirty="0"/>
          </a:p>
          <a:p>
            <a:r>
              <a:rPr lang="nl-NL" dirty="0" smtClean="0"/>
              <a:t>Let dus op de pinnen van de sensor</a:t>
            </a:r>
            <a:endParaRPr lang="nl-NL" dirty="0"/>
          </a:p>
          <a:p>
            <a:r>
              <a:rPr lang="nl-NL" dirty="0" smtClean="0"/>
              <a:t>En de pinnen van de </a:t>
            </a:r>
            <a:r>
              <a:rPr lang="nl-NL" dirty="0" err="1" smtClean="0"/>
              <a:t>arduino</a:t>
            </a:r>
            <a:endParaRPr lang="nl-NL" dirty="0" smtClean="0"/>
          </a:p>
          <a:p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XXX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42" y="69160"/>
            <a:ext cx="9493110" cy="66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3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Stap 3 – </a:t>
            </a:r>
            <a:r>
              <a:rPr lang="nl-NL" dirty="0" err="1" smtClean="0"/>
              <a:t>fijnstof</a:t>
            </a:r>
            <a:r>
              <a:rPr lang="nl-NL" dirty="0" smtClean="0"/>
              <a:t> sensor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err="1"/>
              <a:t>Shinyei</a:t>
            </a:r>
            <a:r>
              <a:rPr lang="nl-NL" dirty="0"/>
              <a:t> ppd42ns</a:t>
            </a:r>
          </a:p>
          <a:p>
            <a:endParaRPr lang="nl-NL" dirty="0" smtClean="0"/>
          </a:p>
          <a:p>
            <a:r>
              <a:rPr lang="nl-NL" dirty="0" smtClean="0"/>
              <a:t>Optische sensor</a:t>
            </a:r>
          </a:p>
          <a:p>
            <a:r>
              <a:rPr lang="nl-NL" dirty="0" smtClean="0"/>
              <a:t>Verwarmingselement</a:t>
            </a:r>
          </a:p>
          <a:p>
            <a:r>
              <a:rPr lang="nl-NL" dirty="0" smtClean="0"/>
              <a:t>Oriëntatie</a:t>
            </a:r>
          </a:p>
          <a:p>
            <a:r>
              <a:rPr lang="nl-NL" dirty="0" smtClean="0"/>
              <a:t>Twee maten deeltjes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2" descr="http://aqicn.org/aqicn/view/images/sensors/Shinyei-PPD42NS-ins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107" y="2365565"/>
            <a:ext cx="5409467" cy="4183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9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Stap 3 – </a:t>
            </a:r>
            <a:r>
              <a:rPr lang="nl-NL" dirty="0" err="1" smtClean="0"/>
              <a:t>fijnstof</a:t>
            </a:r>
            <a:r>
              <a:rPr lang="nl-NL" dirty="0" smtClean="0"/>
              <a:t> sensor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96" y="408157"/>
            <a:ext cx="8508007" cy="604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pulsen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347537"/>
            <a:ext cx="4200961" cy="628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1" y="2286000"/>
            <a:ext cx="6482769" cy="3630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XXX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-679980"/>
            <a:ext cx="8429625" cy="78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1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err="1" smtClean="0"/>
              <a:t>Dustduino</a:t>
            </a:r>
            <a:r>
              <a:rPr lang="nl-NL" dirty="0" smtClean="0"/>
              <a:t>+ software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/>
              <a:t>Ga naar: </a:t>
            </a:r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github.com/RobertKieboom</a:t>
            </a:r>
            <a:endParaRPr lang="nl-NL" dirty="0" smtClean="0"/>
          </a:p>
          <a:p>
            <a:endParaRPr lang="nl-NL" dirty="0"/>
          </a:p>
          <a:p>
            <a:r>
              <a:rPr lang="nl-NL" i="1" dirty="0" smtClean="0"/>
              <a:t>Pagina te zien op volgende sheet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0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XXX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36"/>
            <a:ext cx="12242212" cy="658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XXX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err="1" smtClean="0"/>
              <a:t>Arduino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err="1" smtClean="0"/>
              <a:t>Arduino</a:t>
            </a:r>
            <a:r>
              <a:rPr lang="nl-NL" dirty="0"/>
              <a:t> </a:t>
            </a:r>
            <a:r>
              <a:rPr lang="nl-NL" dirty="0" err="1" smtClean="0"/>
              <a:t>Uno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2 KB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32 KB Flash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8 bit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Ecosysteem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Digitale I/O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Analoge </a:t>
            </a:r>
            <a:r>
              <a:rPr lang="nl-NL" dirty="0" err="1" smtClean="0"/>
              <a:t>inputs</a:t>
            </a:r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73" y="2130725"/>
            <a:ext cx="5715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7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XXX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41" y="28420"/>
            <a:ext cx="10176884" cy="68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err="1" smtClean="0"/>
              <a:t>Dustduino</a:t>
            </a:r>
            <a:r>
              <a:rPr lang="nl-NL" dirty="0" smtClean="0"/>
              <a:t>+ software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Zet de “sketches” en “</a:t>
            </a:r>
            <a:r>
              <a:rPr lang="nl-NL" dirty="0" err="1" smtClean="0"/>
              <a:t>libraries</a:t>
            </a:r>
            <a:r>
              <a:rPr lang="nl-NL" dirty="0" smtClean="0"/>
              <a:t>” mappen in de </a:t>
            </a:r>
            <a:r>
              <a:rPr lang="nl-NL" dirty="0" err="1" smtClean="0"/>
              <a:t>arduino</a:t>
            </a:r>
            <a:r>
              <a:rPr lang="nl-NL" dirty="0" smtClean="0"/>
              <a:t>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 err="1" smtClean="0"/>
              <a:t>documents</a:t>
            </a:r>
            <a:r>
              <a:rPr lang="nl-NL" dirty="0" smtClean="0"/>
              <a:t>\</a:t>
            </a:r>
            <a:r>
              <a:rPr lang="nl-NL" dirty="0" err="1" smtClean="0"/>
              <a:t>arduino</a:t>
            </a:r>
            <a:r>
              <a:rPr lang="nl-NL" dirty="0" smtClean="0"/>
              <a:t>\</a:t>
            </a:r>
          </a:p>
          <a:p>
            <a:r>
              <a:rPr lang="nl-NL" dirty="0"/>
              <a:t>	</a:t>
            </a:r>
            <a:r>
              <a:rPr lang="nl-NL" dirty="0" smtClean="0"/>
              <a:t>		sketches</a:t>
            </a:r>
          </a:p>
          <a:p>
            <a:r>
              <a:rPr lang="nl-NL" dirty="0"/>
              <a:t>	</a:t>
            </a:r>
            <a:r>
              <a:rPr lang="nl-NL" dirty="0" smtClean="0"/>
              <a:t>		</a:t>
            </a:r>
            <a:r>
              <a:rPr lang="nl-NL" dirty="0" err="1" smtClean="0"/>
              <a:t>libraries</a:t>
            </a:r>
            <a:endParaRPr lang="nl-NL" dirty="0" smtClean="0"/>
          </a:p>
          <a:p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9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err="1" smtClean="0"/>
              <a:t>Dustduino</a:t>
            </a:r>
            <a:r>
              <a:rPr lang="nl-NL" dirty="0" smtClean="0"/>
              <a:t>+ software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>
            <a:normAutofit fontScale="85000" lnSpcReduction="10000"/>
          </a:bodyPr>
          <a:lstStyle/>
          <a:p>
            <a:r>
              <a:rPr lang="nl-NL" dirty="0" smtClean="0"/>
              <a:t>Open </a:t>
            </a:r>
            <a:r>
              <a:rPr lang="nl-NL" dirty="0" err="1" smtClean="0"/>
              <a:t>Ultralight-scenario.ino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/>
              <a:t>define WLAN_SSID       "</a:t>
            </a:r>
            <a:r>
              <a:rPr lang="en-US" dirty="0" err="1"/>
              <a:t>ROCNijmegen</a:t>
            </a:r>
            <a:r>
              <a:rPr lang="en-US" dirty="0"/>
              <a:t>-Hotspot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/>
              <a:t>#define WLAN_PASS       </a:t>
            </a:r>
            <a:r>
              <a:rPr lang="en-US" dirty="0" smtClean="0"/>
              <a:t>""</a:t>
            </a:r>
            <a:endParaRPr lang="en-US" dirty="0"/>
          </a:p>
          <a:p>
            <a:r>
              <a:rPr lang="en-US" dirty="0"/>
              <a:t>#define DEVICE_NAME     "</a:t>
            </a:r>
            <a:r>
              <a:rPr lang="en-US" dirty="0" smtClean="0"/>
              <a:t>Dust1“   // ZET HIER JE NAAM!</a:t>
            </a:r>
            <a:endParaRPr lang="en-US" dirty="0"/>
          </a:p>
          <a:p>
            <a:r>
              <a:rPr lang="en-US" dirty="0"/>
              <a:t>#define WLAN_SECURITY   </a:t>
            </a:r>
            <a:r>
              <a:rPr lang="en-US" dirty="0" smtClean="0"/>
              <a:t>WLAN_SEC_UNSEC</a:t>
            </a:r>
            <a:endParaRPr lang="en-US" dirty="0"/>
          </a:p>
          <a:p>
            <a:r>
              <a:rPr lang="nl-NL" dirty="0" err="1"/>
              <a:t>const</a:t>
            </a:r>
            <a:r>
              <a:rPr lang="nl-NL" dirty="0"/>
              <a:t> int   port = </a:t>
            </a:r>
            <a:r>
              <a:rPr lang="nl-NL" dirty="0" smtClean="0"/>
              <a:t>443;</a:t>
            </a:r>
            <a:endParaRPr lang="nl-NL" dirty="0"/>
          </a:p>
          <a:p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Wijzig </a:t>
            </a:r>
            <a:r>
              <a:rPr lang="nl-NL" dirty="0" smtClean="0"/>
              <a:t>evt.</a:t>
            </a:r>
          </a:p>
          <a:p>
            <a:r>
              <a:rPr lang="nl-NL" dirty="0" smtClean="0"/>
              <a:t>	</a:t>
            </a:r>
            <a:r>
              <a:rPr lang="nl-NL" dirty="0" err="1" smtClean="0"/>
              <a:t>device.addStaticAttribute</a:t>
            </a:r>
            <a:r>
              <a:rPr lang="nl-NL" dirty="0"/>
              <a:t>("</a:t>
            </a:r>
            <a:r>
              <a:rPr lang="nl-NL" dirty="0" err="1"/>
              <a:t>position</a:t>
            </a:r>
            <a:r>
              <a:rPr lang="nl-NL" dirty="0"/>
              <a:t>", 52.35, 4.93);</a:t>
            </a:r>
          </a:p>
          <a:p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4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runnen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Zet het bord goed: </a:t>
            </a:r>
            <a:r>
              <a:rPr lang="nl-NL" dirty="0" err="1" smtClean="0"/>
              <a:t>arduino</a:t>
            </a:r>
            <a:r>
              <a:rPr lang="nl-NL" dirty="0" smtClean="0"/>
              <a:t> </a:t>
            </a:r>
            <a:r>
              <a:rPr lang="nl-NL" dirty="0" err="1" smtClean="0"/>
              <a:t>uno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Zet de com poort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Upload met </a:t>
            </a:r>
            <a:r>
              <a:rPr lang="nl-NL" dirty="0" err="1" smtClean="0"/>
              <a:t>ctrl</a:t>
            </a:r>
            <a:r>
              <a:rPr lang="nl-NL" dirty="0" smtClean="0"/>
              <a:t>-U / </a:t>
            </a:r>
            <a:r>
              <a:rPr lang="nl-NL" dirty="0" err="1" smtClean="0"/>
              <a:t>cmd</a:t>
            </a:r>
            <a:r>
              <a:rPr lang="nl-NL" dirty="0" smtClean="0"/>
              <a:t>-U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Open de COM monitor</a:t>
            </a:r>
            <a:endParaRPr lang="nl-NL" dirty="0"/>
          </a:p>
          <a:p>
            <a:endParaRPr lang="nl-NL" i="1" dirty="0" smtClean="0"/>
          </a:p>
          <a:p>
            <a:r>
              <a:rPr lang="nl-NL" i="1" dirty="0" smtClean="0"/>
              <a:t>Bij verbinding gaat het </a:t>
            </a:r>
            <a:r>
              <a:rPr lang="nl-NL" i="1" dirty="0" err="1" smtClean="0"/>
              <a:t>ledje</a:t>
            </a:r>
            <a:r>
              <a:rPr lang="nl-NL" i="1" dirty="0" smtClean="0"/>
              <a:t> knipperen (elke ca. 3 seconden)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3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Testen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Blaas op de DHT22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 smtClean="0"/>
          </a:p>
          <a:p>
            <a:r>
              <a:rPr lang="nl-NL" dirty="0" smtClean="0"/>
              <a:t>Licht een aansteker aan bij de stofsensor</a:t>
            </a:r>
            <a:endParaRPr lang="nl-NL" i="1" dirty="0"/>
          </a:p>
          <a:p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IOT viewer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r>
              <a:rPr lang="nl-NL" dirty="0"/>
              <a:t>Ga naar: http://sensors.geonovum.nl/heronviewer/</a:t>
            </a:r>
            <a:endParaRPr lang="nl-NL" dirty="0" smtClean="0"/>
          </a:p>
          <a:p>
            <a:endParaRPr lang="nl-NL" i="1" dirty="0" smtClean="0"/>
          </a:p>
          <a:p>
            <a:r>
              <a:rPr lang="nl-NL" i="1" dirty="0" smtClean="0"/>
              <a:t>Jouw device moet nu zichtbaar zijn</a:t>
            </a:r>
          </a:p>
          <a:p>
            <a:endParaRPr lang="nl-NL" i="1" dirty="0"/>
          </a:p>
          <a:p>
            <a:endParaRPr lang="nl-NL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IOT viewer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r>
              <a:rPr lang="nl-NL" dirty="0"/>
              <a:t>Ga naar: http://sensors.geonovum.nl/heronviewer/</a:t>
            </a:r>
            <a:endParaRPr lang="nl-NL" dirty="0" smtClean="0"/>
          </a:p>
          <a:p>
            <a:endParaRPr lang="nl-NL" i="1" dirty="0" smtClean="0"/>
          </a:p>
          <a:p>
            <a:endParaRPr lang="nl-NL" i="1" dirty="0" smtClean="0"/>
          </a:p>
          <a:p>
            <a:r>
              <a:rPr lang="nl-NL" i="1" dirty="0" smtClean="0"/>
              <a:t>Bij verbinding gaat het </a:t>
            </a:r>
            <a:r>
              <a:rPr lang="nl-NL" i="1" dirty="0" err="1" smtClean="0"/>
              <a:t>ledje</a:t>
            </a:r>
            <a:r>
              <a:rPr lang="nl-NL" i="1" dirty="0" smtClean="0"/>
              <a:t> knipperen (elke ca. 3 seconden)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making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>
            <a:normAutofit/>
          </a:bodyPr>
          <a:lstStyle/>
          <a:p>
            <a:r>
              <a:rPr lang="nl-NL" i="1" dirty="0" smtClean="0"/>
              <a:t>Ga Zelf dingen maken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ga eens naar een </a:t>
            </a:r>
            <a:r>
              <a:rPr lang="nl-NL" dirty="0" err="1" smtClean="0"/>
              <a:t>makerspace</a:t>
            </a:r>
            <a:r>
              <a:rPr lang="nl-NL" dirty="0" smtClean="0"/>
              <a:t> in de buurt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Maak de jeugd om je heen enthousiast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Ik ben bijvoorbeeld les gaan geven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3d </a:t>
            </a:r>
            <a:r>
              <a:rPr lang="nl-NL" dirty="0" err="1" smtClean="0"/>
              <a:t>printing</a:t>
            </a:r>
            <a:r>
              <a:rPr lang="nl-NL" dirty="0" smtClean="0"/>
              <a:t>, </a:t>
            </a:r>
            <a:r>
              <a:rPr lang="nl-NL" dirty="0" err="1" smtClean="0"/>
              <a:t>arduino</a:t>
            </a:r>
            <a:r>
              <a:rPr lang="nl-NL" dirty="0" smtClean="0"/>
              <a:t>, laser snijders, </a:t>
            </a:r>
            <a:r>
              <a:rPr lang="nl-NL" dirty="0" err="1" smtClean="0"/>
              <a:t>cnc</a:t>
            </a:r>
            <a:r>
              <a:rPr lang="nl-NL" dirty="0" smtClean="0"/>
              <a:t> routers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Revolutie van atomen, De long </a:t>
            </a:r>
            <a:r>
              <a:rPr lang="nl-NL" dirty="0" err="1" smtClean="0"/>
              <a:t>tail</a:t>
            </a:r>
            <a:endParaRPr lang="nl-NL" dirty="0" smtClean="0"/>
          </a:p>
          <a:p>
            <a:endParaRPr lang="nl-NL" dirty="0" smtClean="0"/>
          </a:p>
          <a:p>
            <a:r>
              <a:rPr lang="nl-NL" i="1" dirty="0" smtClean="0"/>
              <a:t>Het gaat onze maatschappij fundamenteel veranderen</a:t>
            </a:r>
          </a:p>
          <a:p>
            <a:endParaRPr lang="nl-NL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0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smtClean="0"/>
              <a:t>De kits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>
            <a:normAutofit/>
          </a:bodyPr>
          <a:lstStyle/>
          <a:p>
            <a:r>
              <a:rPr lang="nl-NL" dirty="0" smtClean="0"/>
              <a:t>Zijn gekocht door vijf mensen</a:t>
            </a:r>
          </a:p>
          <a:p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Registreer je dan even, dan kunnen we contact houden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Je kunt een behuizing maken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sensors toevoegen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Ik kan nog een licht sensor nasturen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Contribueer aan </a:t>
            </a:r>
            <a:r>
              <a:rPr lang="nl-NL" dirty="0" err="1" smtClean="0"/>
              <a:t>github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Deel je ervaring!</a:t>
            </a:r>
          </a:p>
          <a:p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>
            <a:normAutofit/>
          </a:bodyPr>
          <a:lstStyle/>
          <a:p>
            <a:r>
              <a:rPr lang="nl-NL" dirty="0" err="1" smtClean="0"/>
              <a:t>Dustduino</a:t>
            </a:r>
            <a:r>
              <a:rPr lang="nl-NL" dirty="0" smtClean="0"/>
              <a:t>+ Workshop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>
            <a:normAutofit/>
          </a:bodyPr>
          <a:lstStyle/>
          <a:p>
            <a:endParaRPr lang="nl-NL" dirty="0"/>
          </a:p>
          <a:p>
            <a:r>
              <a:rPr lang="nl-NL" dirty="0" smtClean="0"/>
              <a:t>BEDANKT !!!</a:t>
            </a:r>
          </a:p>
          <a:p>
            <a:endParaRPr lang="nl-NL" dirty="0"/>
          </a:p>
          <a:p>
            <a:endParaRPr lang="nl-NL" smtClean="0"/>
          </a:p>
          <a:p>
            <a:r>
              <a:rPr lang="nl-NL" dirty="0" smtClean="0"/>
              <a:t>Robert_kieboom@hotmail.com</a:t>
            </a:r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		</a:t>
            </a:r>
            <a:r>
              <a:rPr lang="nl-NL" i="1" dirty="0" smtClean="0"/>
              <a:t>sense the </a:t>
            </a:r>
            <a:r>
              <a:rPr lang="nl-NL" i="1" dirty="0" err="1" smtClean="0"/>
              <a:t>city</a:t>
            </a:r>
            <a:r>
              <a:rPr lang="nl-NL" i="1" dirty="0" smtClean="0"/>
              <a:t> – 7 december 2015</a:t>
            </a:r>
            <a:endParaRPr lang="nl-NL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6146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760" y="5834062"/>
            <a:ext cx="1495425" cy="75247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429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err="1" smtClean="0"/>
              <a:t>Arduino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>
            <a:normAutofit/>
          </a:bodyPr>
          <a:lstStyle/>
          <a:p>
            <a:endParaRPr lang="nl-NL" dirty="0" smtClean="0"/>
          </a:p>
          <a:p>
            <a:r>
              <a:rPr lang="nl-NL" dirty="0" smtClean="0"/>
              <a:t>Italië, </a:t>
            </a:r>
            <a:r>
              <a:rPr lang="nl-NL" dirty="0" err="1" smtClean="0"/>
              <a:t>ivrea</a:t>
            </a:r>
            <a:r>
              <a:rPr lang="nl-NL" dirty="0" smtClean="0"/>
              <a:t> 2005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Massimo </a:t>
            </a:r>
            <a:r>
              <a:rPr lang="nl-NL" dirty="0" err="1" smtClean="0"/>
              <a:t>Banzi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 smtClean="0"/>
              <a:t>Interaction</a:t>
            </a:r>
            <a:r>
              <a:rPr lang="nl-NL" dirty="0" smtClean="0"/>
              <a:t> Design </a:t>
            </a:r>
            <a:r>
              <a:rPr lang="nl-NL" dirty="0" err="1" smtClean="0"/>
              <a:t>institute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Goedkoop, eenvoudig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Bedoeld voor beginners,</a:t>
            </a:r>
          </a:p>
          <a:p>
            <a:r>
              <a:rPr lang="nl-NL" dirty="0"/>
              <a:t> </a:t>
            </a:r>
            <a:r>
              <a:rPr lang="nl-NL" dirty="0" smtClean="0"/>
              <a:t>        makers, studenten,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 smtClean="0"/>
              <a:t>Arduino</a:t>
            </a:r>
            <a:r>
              <a:rPr lang="nl-NL" dirty="0" smtClean="0"/>
              <a:t>: bar in </a:t>
            </a:r>
            <a:r>
              <a:rPr lang="nl-NL" dirty="0" err="1" smtClean="0"/>
              <a:t>ivrea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87" y="3157268"/>
            <a:ext cx="4433424" cy="3321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4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err="1" smtClean="0"/>
              <a:t>Shields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Extra </a:t>
            </a:r>
            <a:r>
              <a:rPr lang="nl-NL" dirty="0" err="1" smtClean="0"/>
              <a:t>electronica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Pluggen op de </a:t>
            </a:r>
            <a:r>
              <a:rPr lang="nl-NL" dirty="0" err="1" smtClean="0"/>
              <a:t>arduino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 smtClean="0"/>
              <a:t>Wifi</a:t>
            </a:r>
            <a:r>
              <a:rPr lang="nl-NL" dirty="0" smtClean="0"/>
              <a:t>, SD kaart, display,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 smtClean="0"/>
              <a:t>Wij gebruiken het </a:t>
            </a:r>
            <a:r>
              <a:rPr lang="nl-NL" dirty="0" err="1" smtClean="0"/>
              <a:t>wifi</a:t>
            </a:r>
            <a:r>
              <a:rPr lang="nl-NL" dirty="0" smtClean="0"/>
              <a:t> </a:t>
            </a:r>
            <a:r>
              <a:rPr lang="nl-NL" dirty="0" err="1" smtClean="0"/>
              <a:t>shield</a:t>
            </a:r>
            <a:endParaRPr lang="nl-NL" dirty="0" smtClean="0"/>
          </a:p>
          <a:p>
            <a:r>
              <a:rPr lang="nl-NL" dirty="0" smtClean="0"/>
              <a:t>Van </a:t>
            </a:r>
            <a:r>
              <a:rPr lang="nl-NL" dirty="0" err="1" smtClean="0"/>
              <a:t>adafruit</a:t>
            </a:r>
            <a:r>
              <a:rPr lang="nl-NL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9" y="1173917"/>
            <a:ext cx="4671074" cy="5218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2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err="1" smtClean="0"/>
              <a:t>Dustduino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 smtClean="0"/>
              <a:t>Arduino</a:t>
            </a:r>
            <a:r>
              <a:rPr lang="nl-NL" dirty="0" smtClean="0"/>
              <a:t> met </a:t>
            </a:r>
            <a:r>
              <a:rPr lang="nl-NL" dirty="0" err="1" smtClean="0"/>
              <a:t>fijnstof</a:t>
            </a:r>
            <a:r>
              <a:rPr lang="nl-NL" dirty="0" smtClean="0"/>
              <a:t>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Matt</a:t>
            </a:r>
            <a:r>
              <a:rPr lang="nl-NL" dirty="0"/>
              <a:t> </a:t>
            </a:r>
            <a:r>
              <a:rPr lang="nl-NL" dirty="0" err="1" smtClean="0"/>
              <a:t>Schroyer</a:t>
            </a:r>
            <a:r>
              <a:rPr lang="nl-NL" dirty="0" smtClean="0"/>
              <a:t>,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Meet PM2.5 en PM10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Ongeveer 100 dollar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Volledig 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Deelt de metingen via </a:t>
            </a:r>
            <a:r>
              <a:rPr lang="nl-NL" dirty="0" err="1" smtClean="0"/>
              <a:t>wifi</a:t>
            </a:r>
            <a:r>
              <a:rPr lang="nl-NL" dirty="0" smtClean="0"/>
              <a:t> op </a:t>
            </a:r>
            <a:r>
              <a:rPr lang="nl-NL" dirty="0" err="1" smtClean="0"/>
              <a:t>xively</a:t>
            </a:r>
            <a:endParaRPr lang="nl-N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55" y="4826479"/>
            <a:ext cx="2259043" cy="1807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221" y="1122362"/>
            <a:ext cx="4894977" cy="2750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451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err="1" smtClean="0"/>
              <a:t>Dustduino</a:t>
            </a:r>
            <a:r>
              <a:rPr lang="nl-NL" dirty="0" smtClean="0"/>
              <a:t>+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Onderdelen iets aangepast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Status 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Vochtigheid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Temperatuur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Open data (</a:t>
            </a:r>
            <a:r>
              <a:rPr lang="nl-NL" dirty="0" err="1" smtClean="0"/>
              <a:t>geonovum</a:t>
            </a:r>
            <a:r>
              <a:rPr lang="nl-NL" dirty="0" smtClean="0"/>
              <a:t> </a:t>
            </a:r>
            <a:r>
              <a:rPr lang="nl-NL" dirty="0" err="1" smtClean="0"/>
              <a:t>fi</a:t>
            </a:r>
            <a:r>
              <a:rPr lang="nl-NL" dirty="0" smtClean="0"/>
              <a:t>-ware/</a:t>
            </a:r>
            <a:r>
              <a:rPr lang="nl-NL" dirty="0" err="1" smtClean="0"/>
              <a:t>iot</a:t>
            </a:r>
            <a:r>
              <a:rPr lang="nl-NL" dirty="0" smtClean="0"/>
              <a:t> 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Open Hardware (</a:t>
            </a:r>
            <a:r>
              <a:rPr lang="nl-NL" dirty="0" err="1" smtClean="0"/>
              <a:t>Arduino</a:t>
            </a:r>
            <a:r>
              <a:rPr lang="nl-NL" dirty="0" smtClean="0"/>
              <a:t>, </a:t>
            </a:r>
            <a:r>
              <a:rPr lang="nl-NL" dirty="0" err="1" smtClean="0"/>
              <a:t>adafruit</a:t>
            </a:r>
            <a:r>
              <a:rPr lang="nl-NL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Open source (broncode staat op </a:t>
            </a:r>
            <a:r>
              <a:rPr lang="nl-NL" dirty="0" err="1" smtClean="0"/>
              <a:t>github</a:t>
            </a:r>
            <a:r>
              <a:rPr lang="nl-NL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 smtClean="0"/>
          </a:p>
          <a:p>
            <a:r>
              <a:rPr lang="nl-NL" i="1" dirty="0" smtClean="0"/>
              <a:t>Gaan we vandaag maken!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>
            <a:normAutofit/>
          </a:bodyPr>
          <a:lstStyle/>
          <a:p>
            <a:r>
              <a:rPr lang="nl-NL" dirty="0" smtClean="0"/>
              <a:t>Workshop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We gaan beginnen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http://i.kinja-img.com/gawker-media/image/upload/s--mAVNV7cj--/18g6su9j6sf6o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749" y="2963173"/>
            <a:ext cx="6096000" cy="34290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90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10" y="1122363"/>
            <a:ext cx="8791575" cy="1008362"/>
          </a:xfrm>
        </p:spPr>
        <p:txBody>
          <a:bodyPr/>
          <a:lstStyle/>
          <a:p>
            <a:r>
              <a:rPr lang="nl-NL" dirty="0" err="1" smtClean="0"/>
              <a:t>Breadboard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10" y="2286000"/>
            <a:ext cx="8791575" cy="4106174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XX: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smtClean="0"/>
              <a:t>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0449" y="1895750"/>
            <a:ext cx="5057775" cy="3256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62" y="2257726"/>
            <a:ext cx="5160193" cy="3767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40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2082</TotalTime>
  <Words>714</Words>
  <Application>Microsoft Office PowerPoint</Application>
  <PresentationFormat>Widescreen</PresentationFormat>
  <Paragraphs>325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Black</vt:lpstr>
      <vt:lpstr>Calibri</vt:lpstr>
      <vt:lpstr>Trebuchet MS</vt:lpstr>
      <vt:lpstr>Tw Cen MT</vt:lpstr>
      <vt:lpstr>TyponineSans Monospace Regular 4</vt:lpstr>
      <vt:lpstr>Circuit</vt:lpstr>
      <vt:lpstr>Dustduino+ Workshop</vt:lpstr>
      <vt:lpstr>making</vt:lpstr>
      <vt:lpstr>Arduino</vt:lpstr>
      <vt:lpstr>Arduino</vt:lpstr>
      <vt:lpstr>Shields</vt:lpstr>
      <vt:lpstr>Dustduino</vt:lpstr>
      <vt:lpstr>Dustduino+</vt:lpstr>
      <vt:lpstr>Workshop</vt:lpstr>
      <vt:lpstr>Breadboard</vt:lpstr>
      <vt:lpstr>voorbereiding</vt:lpstr>
      <vt:lpstr>Stap 1 - LED</vt:lpstr>
      <vt:lpstr>Weerstand</vt:lpstr>
      <vt:lpstr>Weerstand</vt:lpstr>
      <vt:lpstr>XXX</vt:lpstr>
      <vt:lpstr>Arduino IDE</vt:lpstr>
      <vt:lpstr>XXX</vt:lpstr>
      <vt:lpstr>Het eerste programma</vt:lpstr>
      <vt:lpstr>runnen</vt:lpstr>
      <vt:lpstr>BLINK</vt:lpstr>
      <vt:lpstr>Stap 2–  vocht &amp; temperatuur</vt:lpstr>
      <vt:lpstr>Let op!</vt:lpstr>
      <vt:lpstr>XXX</vt:lpstr>
      <vt:lpstr>Stap 3 – fijnstof sensor</vt:lpstr>
      <vt:lpstr>Stap 3 – fijnstof sensor</vt:lpstr>
      <vt:lpstr>pulsen</vt:lpstr>
      <vt:lpstr>XXX</vt:lpstr>
      <vt:lpstr>Dustduino+ software</vt:lpstr>
      <vt:lpstr>XXX</vt:lpstr>
      <vt:lpstr>XXX</vt:lpstr>
      <vt:lpstr>XXX</vt:lpstr>
      <vt:lpstr>Dustduino+ software</vt:lpstr>
      <vt:lpstr>Dustduino+ software</vt:lpstr>
      <vt:lpstr>runnen</vt:lpstr>
      <vt:lpstr>Testen</vt:lpstr>
      <vt:lpstr>IOT viewer</vt:lpstr>
      <vt:lpstr>IOT viewer</vt:lpstr>
      <vt:lpstr>making</vt:lpstr>
      <vt:lpstr>De kits</vt:lpstr>
      <vt:lpstr>Dustduino+ Workshop</vt:lpstr>
    </vt:vector>
  </TitlesOfParts>
  <Company>CityGIS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Programmeren</dc:title>
  <dc:creator>Robert Kieboom</dc:creator>
  <cp:lastModifiedBy>Robert Kieboom</cp:lastModifiedBy>
  <cp:revision>171</cp:revision>
  <dcterms:created xsi:type="dcterms:W3CDTF">2013-09-11T21:16:26Z</dcterms:created>
  <dcterms:modified xsi:type="dcterms:W3CDTF">2015-12-07T21:17:48Z</dcterms:modified>
</cp:coreProperties>
</file>